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5" r:id="rId3"/>
    <p:sldId id="280" r:id="rId4"/>
    <p:sldId id="277" r:id="rId5"/>
    <p:sldId id="274" r:id="rId6"/>
    <p:sldId id="275" r:id="rId7"/>
    <p:sldId id="297" r:id="rId8"/>
    <p:sldId id="279" r:id="rId9"/>
    <p:sldId id="282" r:id="rId10"/>
    <p:sldId id="295" r:id="rId11"/>
    <p:sldId id="283" r:id="rId12"/>
    <p:sldId id="284" r:id="rId13"/>
    <p:sldId id="285" r:id="rId14"/>
    <p:sldId id="268" r:id="rId15"/>
    <p:sldId id="307" r:id="rId16"/>
    <p:sldId id="259" r:id="rId17"/>
    <p:sldId id="260" r:id="rId18"/>
    <p:sldId id="262" r:id="rId19"/>
    <p:sldId id="263" r:id="rId20"/>
    <p:sldId id="273" r:id="rId21"/>
    <p:sldId id="270" r:id="rId22"/>
    <p:sldId id="308" r:id="rId23"/>
    <p:sldId id="296" r:id="rId24"/>
    <p:sldId id="290" r:id="rId25"/>
    <p:sldId id="292" r:id="rId26"/>
    <p:sldId id="293" r:id="rId27"/>
    <p:sldId id="287" r:id="rId28"/>
    <p:sldId id="288" r:id="rId29"/>
    <p:sldId id="289" r:id="rId30"/>
    <p:sldId id="294" r:id="rId31"/>
    <p:sldId id="298" r:id="rId32"/>
    <p:sldId id="257" r:id="rId33"/>
    <p:sldId id="258" r:id="rId34"/>
    <p:sldId id="300" r:id="rId35"/>
    <p:sldId id="301" r:id="rId36"/>
    <p:sldId id="302" r:id="rId37"/>
    <p:sldId id="303" r:id="rId38"/>
    <p:sldId id="304" r:id="rId39"/>
    <p:sldId id="305" r:id="rId40"/>
    <p:sldId id="309" r:id="rId41"/>
    <p:sldId id="312" r:id="rId42"/>
    <p:sldId id="306" r:id="rId43"/>
    <p:sldId id="317" r:id="rId44"/>
    <p:sldId id="315" r:id="rId45"/>
    <p:sldId id="313" r:id="rId46"/>
    <p:sldId id="314" r:id="rId47"/>
    <p:sldId id="31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5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0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6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99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8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387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7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1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8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9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9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4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0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4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8A49-607E-4E13-92F5-BE9A95774E98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390A43-4A2D-4251-935C-4299B3444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426914"/>
            <a:ext cx="9144000" cy="74459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White Bear Lake Police Department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83858"/>
            <a:ext cx="10058400" cy="47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6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Fraud/Scam Presentation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April 26,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84421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Dispatch Transition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80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406320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Dispatch Transition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393"/>
            <a:ext cx="4183062" cy="2789826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5863"/>
            <a:ext cx="4184650" cy="2790886"/>
          </a:xfrm>
        </p:spPr>
      </p:pic>
    </p:spTree>
    <p:extLst>
      <p:ext uri="{BB962C8B-B14F-4D97-AF65-F5344CB8AC3E}">
        <p14:creationId xmlns:p14="http://schemas.microsoft.com/office/powerpoint/2010/main" val="275665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Mobile Field Force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12" y="2160588"/>
            <a:ext cx="5174014" cy="3881437"/>
          </a:xfrm>
        </p:spPr>
      </p:pic>
    </p:spTree>
    <p:extLst>
      <p:ext uri="{BB962C8B-B14F-4D97-AF65-F5344CB8AC3E}">
        <p14:creationId xmlns:p14="http://schemas.microsoft.com/office/powerpoint/2010/main" val="415292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High School Girl’s Personal Safety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98" y="1930400"/>
            <a:ext cx="6054325" cy="4034933"/>
          </a:xfrm>
        </p:spPr>
      </p:pic>
      <p:sp>
        <p:nvSpPr>
          <p:cNvPr id="5" name="Rectangle 4"/>
          <p:cNvSpPr/>
          <p:nvPr/>
        </p:nvSpPr>
        <p:spPr>
          <a:xfrm>
            <a:off x="634701" y="1645920"/>
            <a:ext cx="4356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April 18th– 30 high school girls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8" y="2015252"/>
            <a:ext cx="4184650" cy="27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Business Meeting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May 7,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02" y="1930400"/>
            <a:ext cx="3238051" cy="47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9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Law Enforcement Memorial- May 17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15" y="2160588"/>
            <a:ext cx="5824008" cy="3881437"/>
          </a:xfrm>
        </p:spPr>
      </p:pic>
    </p:spTree>
    <p:extLst>
      <p:ext uri="{BB962C8B-B14F-4D97-AF65-F5344CB8AC3E}">
        <p14:creationId xmlns:p14="http://schemas.microsoft.com/office/powerpoint/2010/main" val="30883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2"/>
            <a:ext cx="4183062" cy="27887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5120"/>
            <a:ext cx="4184650" cy="2792373"/>
          </a:xfrm>
        </p:spPr>
      </p:pic>
    </p:spTree>
    <p:extLst>
      <p:ext uri="{BB962C8B-B14F-4D97-AF65-F5344CB8AC3E}">
        <p14:creationId xmlns:p14="http://schemas.microsoft.com/office/powerpoint/2010/main" val="237062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Touch A Truck – </a:t>
            </a:r>
            <a:r>
              <a:rPr lang="en-US" b="1" dirty="0" err="1" smtClean="0">
                <a:solidFill>
                  <a:srgbClr val="0070C0"/>
                </a:solidFill>
              </a:rPr>
              <a:t>Podvin</a:t>
            </a:r>
            <a:r>
              <a:rPr lang="en-US" b="1" dirty="0" smtClean="0">
                <a:solidFill>
                  <a:srgbClr val="0070C0"/>
                </a:solidFill>
              </a:rPr>
              <a:t> Park</a:t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May 17, 2018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989866"/>
            <a:ext cx="7033259" cy="46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4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2"/>
            <a:ext cx="4183062" cy="27887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5120"/>
            <a:ext cx="4184650" cy="2792373"/>
          </a:xfrm>
        </p:spPr>
      </p:pic>
    </p:spTree>
    <p:extLst>
      <p:ext uri="{BB962C8B-B14F-4D97-AF65-F5344CB8AC3E}">
        <p14:creationId xmlns:p14="http://schemas.microsoft.com/office/powerpoint/2010/main" val="131175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Coffee With A Cop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McDonalds – Highway 61, January 2018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00" y="2427344"/>
            <a:ext cx="6032799" cy="402186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0395" y="3268938"/>
            <a:ext cx="3948159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9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15" y="2160588"/>
            <a:ext cx="5824008" cy="3881437"/>
          </a:xfrm>
        </p:spPr>
      </p:pic>
    </p:spTree>
    <p:extLst>
      <p:ext uri="{BB962C8B-B14F-4D97-AF65-F5344CB8AC3E}">
        <p14:creationId xmlns:p14="http://schemas.microsoft.com/office/powerpoint/2010/main" val="12348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Ramsey County SWAT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15" y="2160588"/>
            <a:ext cx="5824008" cy="3881437"/>
          </a:xfrm>
        </p:spPr>
      </p:pic>
    </p:spTree>
    <p:extLst>
      <p:ext uri="{BB962C8B-B14F-4D97-AF65-F5344CB8AC3E}">
        <p14:creationId xmlns:p14="http://schemas.microsoft.com/office/powerpoint/2010/main" val="152310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Middle School Girl’s Personal Safety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May 21,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72" y="2579351"/>
            <a:ext cx="5523807" cy="36825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2194559"/>
            <a:ext cx="5217457" cy="34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2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Memorial Day Parade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May 28,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54" y="3475491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321814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Bike Rodeo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June 16,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96" y="2267712"/>
            <a:ext cx="4839979" cy="3227947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2"/>
            <a:ext cx="4183062" cy="2788708"/>
          </a:xfrm>
        </p:spPr>
      </p:pic>
    </p:spTree>
    <p:extLst>
      <p:ext uri="{BB962C8B-B14F-4D97-AF65-F5344CB8AC3E}">
        <p14:creationId xmlns:p14="http://schemas.microsoft.com/office/powerpoint/2010/main" val="296547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Thomasville Coffee With a Cop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June 22, 2018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07299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Special Olympics Torch Run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June 22,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40" y="2160588"/>
            <a:ext cx="2183308" cy="3881437"/>
          </a:xfrm>
          <a:effectLst>
            <a:softEdge rad="1397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  <a:effectLst>
            <a:glow rad="254000">
              <a:schemeClr val="bg2">
                <a:alpha val="8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3576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07" y="663389"/>
            <a:ext cx="8596668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Donuts With the Cops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June 29,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393"/>
            <a:ext cx="4183062" cy="278982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99" y="2706393"/>
            <a:ext cx="5136933" cy="3425996"/>
          </a:xfrm>
        </p:spPr>
      </p:pic>
    </p:spTree>
    <p:extLst>
      <p:ext uri="{BB962C8B-B14F-4D97-AF65-F5344CB8AC3E}">
        <p14:creationId xmlns:p14="http://schemas.microsoft.com/office/powerpoint/2010/main" val="425310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Donuts with the Cops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June 29,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393"/>
            <a:ext cx="4183062" cy="2789826"/>
          </a:xfrm>
          <a:effectLst>
            <a:softEdge rad="381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5863"/>
            <a:ext cx="4184650" cy="2790886"/>
          </a:xfr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79205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Marketfest</a:t>
            </a:r>
            <a:r>
              <a:rPr lang="en-US" b="1" dirty="0" smtClean="0">
                <a:solidFill>
                  <a:srgbClr val="0070C0"/>
                </a:solidFill>
              </a:rPr>
              <a:t>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62" y="2246649"/>
            <a:ext cx="3932538" cy="4207939"/>
          </a:xfrm>
        </p:spPr>
      </p:pic>
    </p:spTree>
    <p:extLst>
      <p:ext uri="{BB962C8B-B14F-4D97-AF65-F5344CB8AC3E}">
        <p14:creationId xmlns:p14="http://schemas.microsoft.com/office/powerpoint/2010/main" val="148489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Special Olympics Polar Plunge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January 27,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07" y="2160588"/>
            <a:ext cx="2587624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75" y="2256298"/>
            <a:ext cx="5701553" cy="38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6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Fireworks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July 4,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49" y="2182105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250754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DARE 2018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6 Schools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393"/>
            <a:ext cx="4183062" cy="278982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690688"/>
            <a:ext cx="5181600" cy="3098165"/>
          </a:xfrm>
        </p:spPr>
      </p:pic>
    </p:spTree>
    <p:extLst>
      <p:ext uri="{BB962C8B-B14F-4D97-AF65-F5344CB8AC3E}">
        <p14:creationId xmlns:p14="http://schemas.microsoft.com/office/powerpoint/2010/main" val="147751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Animal Control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703" y="1930400"/>
            <a:ext cx="6210299" cy="3881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034" y="3302598"/>
            <a:ext cx="2022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Posted on Facebook and within 12 hours, it had been shared 205 times and had “reached” nearly 15,000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1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869" y="2160588"/>
            <a:ext cx="621029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1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Citizen’s Police Academy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46" y="2160588"/>
            <a:ext cx="5019546" cy="3881437"/>
          </a:xfrm>
        </p:spPr>
      </p:pic>
    </p:spTree>
    <p:extLst>
      <p:ext uri="{BB962C8B-B14F-4D97-AF65-F5344CB8AC3E}">
        <p14:creationId xmlns:p14="http://schemas.microsoft.com/office/powerpoint/2010/main" val="268754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Citizen’s Police Academy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93" y="1930400"/>
            <a:ext cx="5008418" cy="25395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595438"/>
            <a:ext cx="5704336" cy="42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National Night Out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90" y="435087"/>
            <a:ext cx="3579567" cy="47727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73432"/>
            <a:ext cx="5440605" cy="40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4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National Night Out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85" y="2160588"/>
            <a:ext cx="2905267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8648"/>
            <a:ext cx="5773271" cy="4329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35" y="914399"/>
            <a:ext cx="3941333" cy="52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5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Cone With A Cop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July 25,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65" y="1947134"/>
            <a:ext cx="6142338" cy="40948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6" y="2474259"/>
            <a:ext cx="5204011" cy="34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Cones with a Cop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July 25,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12" y="1536645"/>
            <a:ext cx="3206911" cy="481036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88774"/>
            <a:ext cx="5532121" cy="36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7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Polar Plunge</a:t>
            </a:r>
            <a:br>
              <a:rPr lang="en-US" b="1" dirty="0" smtClean="0"/>
            </a:br>
            <a:r>
              <a:rPr lang="en-US" b="1" dirty="0" smtClean="0"/>
              <a:t>January 27, 2018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2"/>
            <a:ext cx="4183062" cy="2788708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6423"/>
            <a:ext cx="4184650" cy="2789766"/>
          </a:xfrm>
        </p:spPr>
      </p:pic>
    </p:spTree>
    <p:extLst>
      <p:ext uri="{BB962C8B-B14F-4D97-AF65-F5344CB8AC3E}">
        <p14:creationId xmlns:p14="http://schemas.microsoft.com/office/powerpoint/2010/main" val="297099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Gem Lake Golf Junior League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Donuts with the Cops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2" y="2336610"/>
            <a:ext cx="5913778" cy="394251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95" y="1776749"/>
            <a:ext cx="5911283" cy="39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Gem Lake Golf Course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548" y="2667341"/>
            <a:ext cx="5050292" cy="33668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27" y="2104570"/>
            <a:ext cx="6879775" cy="45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2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Floats with the Fuzz – </a:t>
            </a:r>
            <a:r>
              <a:rPr lang="en-US" b="1" dirty="0" err="1" smtClean="0">
                <a:solidFill>
                  <a:srgbClr val="0070C0"/>
                </a:solidFill>
              </a:rPr>
              <a:t>Tallys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Dockside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									</a:t>
            </a:r>
            <a:r>
              <a:rPr lang="en-US" b="1" dirty="0" smtClean="0">
                <a:solidFill>
                  <a:srgbClr val="0070C0"/>
                </a:solidFill>
              </a:rPr>
              <a:t>August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9" y="1690688"/>
            <a:ext cx="4957007" cy="33046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50" y="3022899"/>
            <a:ext cx="5752650" cy="38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Coffee with a Cop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Anchor Coffee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" y="1930400"/>
            <a:ext cx="4325592" cy="32441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930400"/>
            <a:ext cx="5988424" cy="4491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5626249"/>
            <a:ext cx="362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October 4,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Parent Safety Night – South Campus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5" y="1751799"/>
            <a:ext cx="4895968" cy="32631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88" y="2538806"/>
            <a:ext cx="5673352" cy="3781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4706" y="5523393"/>
            <a:ext cx="33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November 8, 2018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4325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Bear Power Family Yoga Day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08" y="1719524"/>
            <a:ext cx="5273699" cy="3514941"/>
          </a:xfrm>
        </p:spPr>
      </p:pic>
      <p:sp>
        <p:nvSpPr>
          <p:cNvPr id="6" name="Rectangle 5"/>
          <p:cNvSpPr/>
          <p:nvPr/>
        </p:nvSpPr>
        <p:spPr>
          <a:xfrm>
            <a:off x="2313517" y="5741472"/>
            <a:ext cx="3041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November 10, 2018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0434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Paint with the Police – Create Space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13" y="1773313"/>
            <a:ext cx="2587624" cy="38814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2766" y="2264093"/>
            <a:ext cx="4585446" cy="3056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9313" y="5970494"/>
            <a:ext cx="360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November 14, 2018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9359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New Officers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Marc Verrill and Sam Shafer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1" y="2117557"/>
            <a:ext cx="2587624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08" y="1930400"/>
            <a:ext cx="4598894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7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CERT Academy – Spring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12" y="2160588"/>
            <a:ext cx="5174014" cy="3881437"/>
          </a:xfrm>
        </p:spPr>
      </p:pic>
    </p:spTree>
    <p:extLst>
      <p:ext uri="{BB962C8B-B14F-4D97-AF65-F5344CB8AC3E}">
        <p14:creationId xmlns:p14="http://schemas.microsoft.com/office/powerpoint/2010/main" val="93014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94" y="2689412"/>
            <a:ext cx="5175249" cy="3881437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3" y="2581835"/>
            <a:ext cx="4613586" cy="34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0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White Bear Heights – CERT Benefit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March 23,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319416" y="223444"/>
            <a:ext cx="4656251" cy="42875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4" y="223444"/>
            <a:ext cx="5693472" cy="42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85" y="555812"/>
            <a:ext cx="8596668" cy="13208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Mock Crash – April 2018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15" y="2160588"/>
            <a:ext cx="5824008" cy="3881437"/>
          </a:xfrm>
        </p:spPr>
      </p:pic>
    </p:spTree>
    <p:extLst>
      <p:ext uri="{BB962C8B-B14F-4D97-AF65-F5344CB8AC3E}">
        <p14:creationId xmlns:p14="http://schemas.microsoft.com/office/powerpoint/2010/main" val="294119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6683" y="2416176"/>
            <a:ext cx="4352925" cy="290195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2094566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7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3423</TotalTime>
  <Words>214</Words>
  <Application>Microsoft Office PowerPoint</Application>
  <PresentationFormat>Widescreen</PresentationFormat>
  <Paragraphs>49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Trebuchet MS</vt:lpstr>
      <vt:lpstr>Wingdings 3</vt:lpstr>
      <vt:lpstr>Facet</vt:lpstr>
      <vt:lpstr>PowerPoint Presentation</vt:lpstr>
      <vt:lpstr>Coffee With A Cop</vt:lpstr>
      <vt:lpstr>Special Olympics Polar Plunge January 27, 2018</vt:lpstr>
      <vt:lpstr>Polar Plunge January 27, 2018</vt:lpstr>
      <vt:lpstr>CERT Academy – Spring 2018</vt:lpstr>
      <vt:lpstr>PowerPoint Presentation</vt:lpstr>
      <vt:lpstr>White Bear Heights – CERT Benefit March 23, 2018</vt:lpstr>
      <vt:lpstr>Mock Crash – April 2018</vt:lpstr>
      <vt:lpstr>PowerPoint Presentation</vt:lpstr>
      <vt:lpstr>Fraud/Scam Presentation  April 26, 2018</vt:lpstr>
      <vt:lpstr>Dispatch Transition</vt:lpstr>
      <vt:lpstr>Dispatch Transition</vt:lpstr>
      <vt:lpstr>Mobile Field Force</vt:lpstr>
      <vt:lpstr>High School Girl’s Personal Safety</vt:lpstr>
      <vt:lpstr>Business Meeting  May 7, 2018</vt:lpstr>
      <vt:lpstr>Law Enforcement Memorial- May 17th, 2018</vt:lpstr>
      <vt:lpstr>PowerPoint Presentation</vt:lpstr>
      <vt:lpstr>Touch A Truck – Podvin Park </vt:lpstr>
      <vt:lpstr>PowerPoint Presentation</vt:lpstr>
      <vt:lpstr>PowerPoint Presentation</vt:lpstr>
      <vt:lpstr>Ramsey County SWAT</vt:lpstr>
      <vt:lpstr>Middle School Girl’s Personal Safety May 21, 2018</vt:lpstr>
      <vt:lpstr>Memorial Day Parade May 28, 2018</vt:lpstr>
      <vt:lpstr>Bike Rodeo June 16, 2018</vt:lpstr>
      <vt:lpstr>Thomasville Coffee With a Cop June 22, 2018</vt:lpstr>
      <vt:lpstr>Special Olympics Torch Run June 22, 2018</vt:lpstr>
      <vt:lpstr>Donuts With the Cops June 29, 2018</vt:lpstr>
      <vt:lpstr>Donuts with the Cops June 29, 2018</vt:lpstr>
      <vt:lpstr>Marketfest 2018</vt:lpstr>
      <vt:lpstr>Fireworks July 4, 2018</vt:lpstr>
      <vt:lpstr>DARE 2018 6 Schools</vt:lpstr>
      <vt:lpstr>Animal Control</vt:lpstr>
      <vt:lpstr>PowerPoint Presentation</vt:lpstr>
      <vt:lpstr>Citizen’s Police Academy</vt:lpstr>
      <vt:lpstr>Citizen’s Police Academy</vt:lpstr>
      <vt:lpstr>National Night Out</vt:lpstr>
      <vt:lpstr>National Night Out</vt:lpstr>
      <vt:lpstr> Cone With A Cop  July 25, 2018</vt:lpstr>
      <vt:lpstr>Cones with a Cop July 25, 2018</vt:lpstr>
      <vt:lpstr>Gem Lake Golf Junior League Donuts with the Cops</vt:lpstr>
      <vt:lpstr>Gem Lake Golf Course</vt:lpstr>
      <vt:lpstr>Floats with the Fuzz – Tallys Dockside          August 2018</vt:lpstr>
      <vt:lpstr>Coffee with a Cop Anchor Coffee</vt:lpstr>
      <vt:lpstr>Parent Safety Night – South Campus</vt:lpstr>
      <vt:lpstr>Bear Power Family Yoga Day</vt:lpstr>
      <vt:lpstr>Paint with the Police – Create Space</vt:lpstr>
      <vt:lpstr>New Officers  Marc Verrill and Sam Shafer</vt:lpstr>
    </vt:vector>
  </TitlesOfParts>
  <Company>WBL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Swanson</dc:creator>
  <cp:lastModifiedBy>Julie Swanson</cp:lastModifiedBy>
  <cp:revision>35</cp:revision>
  <dcterms:created xsi:type="dcterms:W3CDTF">2018-06-06T15:33:52Z</dcterms:created>
  <dcterms:modified xsi:type="dcterms:W3CDTF">2018-11-13T20:06:29Z</dcterms:modified>
</cp:coreProperties>
</file>